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2"/>
  </p:notesMasterIdLst>
  <p:sldIdLst>
    <p:sldId id="257" r:id="rId3"/>
    <p:sldId id="269" r:id="rId4"/>
    <p:sldId id="275" r:id="rId5"/>
    <p:sldId id="265" r:id="rId6"/>
    <p:sldId id="288" r:id="rId7"/>
    <p:sldId id="289" r:id="rId8"/>
    <p:sldId id="287" r:id="rId9"/>
    <p:sldId id="284" r:id="rId10"/>
    <p:sldId id="286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7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117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12" Type="http://schemas.openxmlformats.org/officeDocument/2006/relationships/slideLayout" Target="../slideLayouts/slideLayout126.xml"/><Relationship Id="rId133" Type="http://schemas.openxmlformats.org/officeDocument/2006/relationships/slideLayout" Target="../slideLayouts/slideLayout147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0.xml"/><Relationship Id="rId107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102" Type="http://schemas.openxmlformats.org/officeDocument/2006/relationships/slideLayout" Target="../slideLayouts/slideLayout116.xml"/><Relationship Id="rId123" Type="http://schemas.openxmlformats.org/officeDocument/2006/relationships/slideLayout" Target="../slideLayouts/slideLayout137.xml"/><Relationship Id="rId128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95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100" Type="http://schemas.openxmlformats.org/officeDocument/2006/relationships/slideLayout" Target="../slideLayouts/slideLayout114.xml"/><Relationship Id="rId105" Type="http://schemas.openxmlformats.org/officeDocument/2006/relationships/slideLayout" Target="../slideLayouts/slideLayout119.xml"/><Relationship Id="rId113" Type="http://schemas.openxmlformats.org/officeDocument/2006/relationships/slideLayout" Target="../slideLayouts/slideLayout127.xml"/><Relationship Id="rId118" Type="http://schemas.openxmlformats.org/officeDocument/2006/relationships/slideLayout" Target="../slideLayouts/slideLayout132.xml"/><Relationship Id="rId126" Type="http://schemas.openxmlformats.org/officeDocument/2006/relationships/slideLayout" Target="../slideLayouts/slideLayout140.xml"/><Relationship Id="rId134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93" Type="http://schemas.openxmlformats.org/officeDocument/2006/relationships/slideLayout" Target="../slideLayouts/slideLayout107.xml"/><Relationship Id="rId98" Type="http://schemas.openxmlformats.org/officeDocument/2006/relationships/slideLayout" Target="../slideLayouts/slideLayout112.xml"/><Relationship Id="rId121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103" Type="http://schemas.openxmlformats.org/officeDocument/2006/relationships/slideLayout" Target="../slideLayouts/slideLayout117.xml"/><Relationship Id="rId108" Type="http://schemas.openxmlformats.org/officeDocument/2006/relationships/slideLayout" Target="../slideLayouts/slideLayout122.xml"/><Relationship Id="rId116" Type="http://schemas.openxmlformats.org/officeDocument/2006/relationships/slideLayout" Target="../slideLayouts/slideLayout130.xml"/><Relationship Id="rId124" Type="http://schemas.openxmlformats.org/officeDocument/2006/relationships/slideLayout" Target="../slideLayouts/slideLayout138.xml"/><Relationship Id="rId129" Type="http://schemas.openxmlformats.org/officeDocument/2006/relationships/slideLayout" Target="../slideLayouts/slideLayout143.xml"/><Relationship Id="rId137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slideLayout" Target="../slideLayouts/slideLayout105.xml"/><Relationship Id="rId96" Type="http://schemas.openxmlformats.org/officeDocument/2006/relationships/slideLayout" Target="../slideLayouts/slideLayout110.xml"/><Relationship Id="rId111" Type="http://schemas.openxmlformats.org/officeDocument/2006/relationships/slideLayout" Target="../slideLayouts/slideLayout125.xml"/><Relationship Id="rId13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6" Type="http://schemas.openxmlformats.org/officeDocument/2006/relationships/slideLayout" Target="../slideLayouts/slideLayout120.xml"/><Relationship Id="rId114" Type="http://schemas.openxmlformats.org/officeDocument/2006/relationships/slideLayout" Target="../slideLayouts/slideLayout128.xml"/><Relationship Id="rId119" Type="http://schemas.openxmlformats.org/officeDocument/2006/relationships/slideLayout" Target="../slideLayouts/slideLayout133.xml"/><Relationship Id="rId127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94" Type="http://schemas.openxmlformats.org/officeDocument/2006/relationships/slideLayout" Target="../slideLayouts/slideLayout108.xml"/><Relationship Id="rId99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5.xml"/><Relationship Id="rId122" Type="http://schemas.openxmlformats.org/officeDocument/2006/relationships/slideLayout" Target="../slideLayouts/slideLayout136.xml"/><Relationship Id="rId130" Type="http://schemas.openxmlformats.org/officeDocument/2006/relationships/slideLayout" Target="../slideLayouts/slideLayout144.xml"/><Relationship Id="rId13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109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97" Type="http://schemas.openxmlformats.org/officeDocument/2006/relationships/slideLayout" Target="../slideLayouts/slideLayout111.xml"/><Relationship Id="rId104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34.xml"/><Relationship Id="rId125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9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110" Type="http://schemas.openxmlformats.org/officeDocument/2006/relationships/slideLayout" Target="../slideLayouts/slideLayout124.xml"/><Relationship Id="rId115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45.xml"/><Relationship Id="rId136" Type="http://schemas.openxmlformats.org/officeDocument/2006/relationships/slideLayout" Target="../slideLayouts/slideLayout150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nodejs.org/e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pmjs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8959" y="2485956"/>
            <a:ext cx="11474082" cy="2215607"/>
          </a:xfrm>
        </p:spPr>
        <p:txBody>
          <a:bodyPr/>
          <a:lstStyle/>
          <a:p>
            <a:r>
              <a:rPr lang="en-US" dirty="0" err="1"/>
              <a:t>Configuração</a:t>
            </a:r>
            <a:endParaRPr lang="en-US" dirty="0"/>
          </a:p>
          <a:p>
            <a:r>
              <a:rPr lang="en-US" dirty="0"/>
              <a:t>De</a:t>
            </a:r>
          </a:p>
          <a:p>
            <a:r>
              <a:rPr lang="en-US" dirty="0" err="1"/>
              <a:t>ambiente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Primeiros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passos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ferramentas: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CLI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FEFA4-28EE-4C0D-ADB6-119FAAEAD9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56" y="3351053"/>
            <a:ext cx="3922827" cy="24030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A4C484-AD87-4562-99D7-D684DAFC71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139" y="3812847"/>
            <a:ext cx="3736593" cy="14541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9B3B9F-3738-48ED-9778-2249761B6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133" y="3448549"/>
            <a:ext cx="2202737" cy="220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Node.js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plataforma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Node.js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 fora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browser.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server-side,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Single Page Applications,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justamente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Angular,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até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dispositivos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https://nodejs.org/en/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93778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npm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gerenciador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efeturar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reutilizáveis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Antes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verifique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site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atender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necessidade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https://www.npmjs.com/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39495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instalação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15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site do Node.js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download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Windows,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famoso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Next, Next e Finish.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Node.js para Linux e macOS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linha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o Node.js 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Prompt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(Windows), Shell (Linux)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Terminal (macOS).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 –v 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significa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reconhecido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o node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maneira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commando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–v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8686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 ESPERADO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839DD5-73C6-49CB-AF4C-B3FAABA96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043" y="1382879"/>
            <a:ext cx="6057515" cy="496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5662</TotalTime>
  <Words>364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137</cp:revision>
  <dcterms:created xsi:type="dcterms:W3CDTF">2018-03-08T20:56:03Z</dcterms:created>
  <dcterms:modified xsi:type="dcterms:W3CDTF">2018-04-11T18:53:01Z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